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1D6FF"/>
    <a:srgbClr val="FFFFFF"/>
    <a:srgbClr val="8AB8E2"/>
    <a:srgbClr val="9DC3E6"/>
    <a:srgbClr val="84B4E0"/>
    <a:srgbClr val="E07720"/>
    <a:srgbClr val="FF99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-792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37054C7-7E77-4404-97E9-DC3CE4C1DAD2}" type="datetimeFigureOut">
              <a:rPr lang="ru-RU"/>
              <a:pPr>
                <a:defRPr/>
              </a:pPr>
              <a:t>21.01.2020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4EFA639-A9A3-461B-A135-34645D9ECC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879C7A-CC20-42F7-BE29-47261B944563}" type="datetime1">
              <a:rPr lang="ru-RU"/>
              <a:pPr>
                <a:defRPr/>
              </a:pPr>
              <a:t>21.01.2020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http://panowavalentina.ucoz.net/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9B5F9B-143F-4543-BACA-A2CFA415AF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E70F67-8CC1-4CA0-988A-5BB4BAAA28EC}" type="datetime1">
              <a:rPr lang="ru-RU"/>
              <a:pPr>
                <a:defRPr/>
              </a:pPr>
              <a:t>21.01.2020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http://panowavalentina.ucoz.net/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264C1-9ED6-4717-9E66-71C690D486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ABA312-D0CB-4697-A8B1-676F57587A6F}" type="datetime1">
              <a:rPr lang="ru-RU"/>
              <a:pPr>
                <a:defRPr/>
              </a:pPr>
              <a:t>21.01.2020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http://panowavalentina.ucoz.net/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3D281-5818-4C52-91CD-6C16F05E52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8EF332-6227-4D41-A1E9-EB772CAF9D83}" type="datetime1">
              <a:rPr lang="ru-RU"/>
              <a:pPr>
                <a:defRPr/>
              </a:pPr>
              <a:t>21.01.2020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http://panowavalentina.ucoz.net/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A2698-CC86-4230-9A3E-861FE85B7E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558404-F5D6-41C5-B6F9-B5D8389C0C12}" type="datetime1">
              <a:rPr lang="ru-RU"/>
              <a:pPr>
                <a:defRPr/>
              </a:pPr>
              <a:t>21.01.2020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http://panowavalentina.ucoz.net/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8D9B12-898D-4BC3-9C35-701CDD7431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171B19-0F78-46AD-A8F1-262ED2163E55}" type="datetime1">
              <a:rPr lang="ru-RU"/>
              <a:pPr>
                <a:defRPr/>
              </a:pPr>
              <a:t>21.01.2020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http://panowavalentina.ucoz.net/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12EEC-032A-4F09-821F-7473247D1B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EEF547-1278-4171-B7B0-398D56BA1EF6}" type="datetime1">
              <a:rPr lang="ru-RU"/>
              <a:pPr>
                <a:defRPr/>
              </a:pPr>
              <a:t>21.01.2020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http://panowavalentina.ucoz.net/</a:t>
            </a: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756F4-14E5-4435-ACED-6064AD376C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103C4-D190-4CED-865F-16A76C9C1F8C}" type="datetime1">
              <a:rPr lang="ru-RU"/>
              <a:pPr>
                <a:defRPr/>
              </a:pPr>
              <a:t>21.01.2020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http://panowavalentina.ucoz.net/</a:t>
            </a: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38F8E-19D5-4950-825A-C0061E20AB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C44FC-1F67-4A00-8A2A-4CCDF5D0A196}" type="datetime1">
              <a:rPr lang="ru-RU"/>
              <a:pPr>
                <a:defRPr/>
              </a:pPr>
              <a:t>21.01.2020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http://panowavalentina.ucoz.net/</a:t>
            </a: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1C8E09-DBB5-4218-95EC-0453DFEBB8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C1622E-3858-44BA-8D9D-87E535C94B4F}" type="datetime1">
              <a:rPr lang="ru-RU"/>
              <a:pPr>
                <a:defRPr/>
              </a:pPr>
              <a:t>21.01.2020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http://panowavalentina.ucoz.net/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A23B0-B86D-40F2-8B4E-5D9EE329A8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3766F7-C852-4B0A-96C4-40256DFD99E6}" type="datetime1">
              <a:rPr lang="ru-RU"/>
              <a:pPr>
                <a:defRPr/>
              </a:pPr>
              <a:t>21.01.2020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http://panowavalentina.ucoz.net/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3C0C9B-CA8E-4F0D-9E1E-0131668576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 userDrawn="1"/>
        </p:nvSpPr>
        <p:spPr>
          <a:xfrm>
            <a:off x="930275" y="492125"/>
            <a:ext cx="10521950" cy="5813425"/>
          </a:xfrm>
          <a:prstGeom prst="roundRect">
            <a:avLst/>
          </a:prstGeom>
          <a:solidFill>
            <a:srgbClr val="FFFFFF">
              <a:alpha val="32941"/>
            </a:srgbClr>
          </a:solidFill>
          <a:ln w="57150">
            <a:solidFill>
              <a:srgbClr val="9DC3E6">
                <a:alpha val="58039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3CB1376-5327-45F3-87C9-A38A4B634996}" type="datetime1">
              <a:rPr lang="ru-RU"/>
              <a:pPr>
                <a:defRPr/>
              </a:pPr>
              <a:t>21.01.2020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 smtClean="0">
                <a:solidFill>
                  <a:srgbClr val="00206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http://panowavalentina.ucoz.net/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1B5DB10-6441-4BC7-A239-AFD6EDEB00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032" name="Рисунок 8" descr="6899975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246063"/>
            <a:ext cx="1727200" cy="172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Рисунок 9" descr="6899975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0179050" y="231775"/>
            <a:ext cx="1725613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Рисунок 10" descr="6899975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73050" y="4967288"/>
            <a:ext cx="1725613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Рисунок 11" descr="6899975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9539288" y="4886325"/>
            <a:ext cx="1727200" cy="172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4.png"/><Relationship Id="rId7" Type="http://schemas.openxmlformats.org/officeDocument/2006/relationships/image" Target="../media/image39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http://fs87.www.ex.ua/show/88192536/88192536.png?8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95652" y="1659841"/>
            <a:ext cx="3511550" cy="3521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Рисунок 4" descr="jqhsb9yq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68119" y="660400"/>
            <a:ext cx="3512719" cy="323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Рисунок 3" descr="jqhsb9yq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1096" y="606955"/>
            <a:ext cx="3343275" cy="311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1727201" y="5071532"/>
            <a:ext cx="55964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600" dirty="0" smtClean="0"/>
          </a:p>
          <a:p>
            <a:r>
              <a:rPr lang="ru-RU" sz="2000" dirty="0" smtClean="0">
                <a:latin typeface="Bookman Old Style" pitchFamily="18" charset="0"/>
              </a:rPr>
              <a:t>Выполнила</a:t>
            </a:r>
            <a:r>
              <a:rPr lang="ru-RU" sz="2000" dirty="0" smtClean="0">
                <a:latin typeface="Bookman Old Style" pitchFamily="18" charset="0"/>
              </a:rPr>
              <a:t>: </a:t>
            </a:r>
            <a:r>
              <a:rPr lang="ru-RU" sz="2000" dirty="0" err="1" smtClean="0">
                <a:latin typeface="Bookman Old Style" pitchFamily="18" charset="0"/>
              </a:rPr>
              <a:t>Кияева</a:t>
            </a:r>
            <a:r>
              <a:rPr lang="ru-RU" sz="2000" dirty="0" smtClean="0">
                <a:latin typeface="Bookman Old Style" pitchFamily="18" charset="0"/>
              </a:rPr>
              <a:t> </a:t>
            </a:r>
            <a:r>
              <a:rPr lang="ru-RU" sz="2000" dirty="0" smtClean="0">
                <a:latin typeface="Bookman Old Style" pitchFamily="18" charset="0"/>
              </a:rPr>
              <a:t>Юлия Александровна</a:t>
            </a:r>
          </a:p>
          <a:p>
            <a:r>
              <a:rPr lang="ru-RU" sz="2000" dirty="0" smtClean="0">
                <a:latin typeface="Bookman Old Style" pitchFamily="18" charset="0"/>
              </a:rPr>
              <a:t>Учитель 1 кв. категории</a:t>
            </a:r>
            <a:endParaRPr lang="ru-RU" sz="2000" dirty="0" smtClean="0">
              <a:latin typeface="Bookman Old Style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rot="21088061">
            <a:off x="1679922" y="409553"/>
            <a:ext cx="39839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legretto Script One" pitchFamily="66" charset="-52"/>
              </a:rPr>
              <a:t>Мастер-класс</a:t>
            </a:r>
          </a:p>
          <a:p>
            <a:pPr algn="ctr"/>
            <a:r>
              <a:rPr lang="ru-RU" sz="5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legretto Script One" pitchFamily="66" charset="-52"/>
              </a:rPr>
              <a:t>«</a:t>
            </a:r>
            <a:r>
              <a:rPr lang="ru-RU" sz="5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legretto Script One" pitchFamily="66" charset="-52"/>
              </a:rPr>
              <a:t>Кукла-ёлка»</a:t>
            </a:r>
          </a:p>
        </p:txBody>
      </p:sp>
      <p:pic>
        <p:nvPicPr>
          <p:cNvPr id="13" name="Picture 2" descr="D:\Юлия\МОЯ РАБОТА\ДОКУМЕНТЫ\Документы\МОЁ\САМООБРАЗОВАНИЕ\конкурсы\2015-2016 уч. год\эко-ёлка\фото\для презентации\DSC_404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305056">
            <a:off x="7508830" y="1056447"/>
            <a:ext cx="2227001" cy="3959112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1" descr="jqhsb9yq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2625" y="692150"/>
            <a:ext cx="3478213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 descr="D:\Юлия\МОЯ РАБОТА\ДОКУМЕНТЫ\Документы\МОЁ\САМООБРАЗОВАНИЕ\конкурсы\2015-2016 уч. год\эко-ёлка\фото\для презентации\DSC_406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38584" y="3073400"/>
            <a:ext cx="1733549" cy="30818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219" name="Picture 3" descr="D:\Юлия\МОЯ РАБОТА\ДОКУМЕНТЫ\Документы\МОЁ\САМООБРАЗОВАНИЕ\конкурсы\2015-2016 уч. год\эко-ёлка\фото\для презентации\DSC_406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84400" y="4854575"/>
            <a:ext cx="2206977" cy="12414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220" name="Picture 4" descr="D:\Юлия\МОЯ РАБОТА\ДОКУМЕНТЫ\Документы\МОЁ\САМООБРАЗОВАНИЕ\конкурсы\2015-2016 уч. год\эко-ёлка\фото\для презентации\DSC_406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36533" y="1684868"/>
            <a:ext cx="1716616" cy="30517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221" name="Picture 5" descr="D:\Юлия\МОЯ РАБОТА\ДОКУМЕНТЫ\Документы\МОЁ\САМООБРАЗОВАНИЕ\конкурсы\2015-2016 уч. год\эко-ёлка\фото\для презентации\DSC_405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67979" y="2243667"/>
            <a:ext cx="1790701" cy="318346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222" name="Picture 6" descr="D:\Юлия\МОЯ РАБОТА\ДОКУМЕНТЫ\Документы\МОЁ\САМООБРАЗОВАНИЕ\конкурсы\2015-2016 уч. год\эко-ёлка\фото\для презентации\DSC_406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83734" y="1530881"/>
            <a:ext cx="2133599" cy="15097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223" name="Picture 7" descr="D:\Юлия\МОЯ РАБОТА\ДОКУМЕНТЫ\Документы\МОЁ\САМООБРАЗОВАНИЕ\конкурсы\2015-2016 уч. год\эко-ёлка\фото\для презентации\DSC_406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23999" y="3125790"/>
            <a:ext cx="2209801" cy="16228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1752599" y="516465"/>
            <a:ext cx="818726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Bookman Old Style" pitchFamily="18" charset="0"/>
              </a:rPr>
              <a:t>Украшаем ёлочку сладкими игрушками и </a:t>
            </a:r>
            <a:r>
              <a:rPr lang="ru-RU" sz="3200" b="1" dirty="0" err="1" smtClean="0">
                <a:latin typeface="Bookman Old Style" pitchFamily="18" charset="0"/>
              </a:rPr>
              <a:t>паетками</a:t>
            </a:r>
            <a:endParaRPr lang="ru-RU" sz="3600" b="1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" descr="jqhsb9yq.png"/>
          <p:cNvPicPr>
            <a:picLocks noChangeAspect="1"/>
          </p:cNvPicPr>
          <p:nvPr/>
        </p:nvPicPr>
        <p:blipFill>
          <a:blip r:embed="rId2" cstate="print"/>
          <a:srcRect r="34672" b="47553"/>
          <a:stretch>
            <a:fillRect/>
          </a:stretch>
        </p:blipFill>
        <p:spPr bwMode="auto">
          <a:xfrm>
            <a:off x="4157133" y="650995"/>
            <a:ext cx="3852333" cy="284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5" name="Рисунок 1" descr="jqhsb9yq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2625" y="675217"/>
            <a:ext cx="3478213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Picture 9" descr="D:\Юлия\МОЯ РАБОТА\ДОКУМЕНТЫ\Документы\МОЁ\САМООБРАЗОВАНИЕ\конкурсы\2015-2016 уч. год\эко-ёлка\фото\для презентации\DSC_40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89018" y="905933"/>
            <a:ext cx="2626583" cy="2142067"/>
          </a:xfrm>
          <a:prstGeom prst="rect">
            <a:avLst/>
          </a:prstGeom>
          <a:noFill/>
        </p:spPr>
      </p:pic>
      <p:pic>
        <p:nvPicPr>
          <p:cNvPr id="10242" name="Picture 2" descr="D:\Юлия\МОЯ РАБОТА\ДОКУМЕНТЫ\Документы\МОЁ\САМООБРАЗОВАНИЕ\конкурсы\2015-2016 уч. год\эко-ёлка\фото\для презентации\DSC_405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44601" y="1382080"/>
            <a:ext cx="3183466" cy="2647635"/>
          </a:xfrm>
          <a:prstGeom prst="rect">
            <a:avLst/>
          </a:prstGeom>
          <a:noFill/>
        </p:spPr>
      </p:pic>
      <p:pic>
        <p:nvPicPr>
          <p:cNvPr id="10251" name="Picture 11" descr="D:\Юлия\МОЯ РАБОТА\ДОКУМЕНТЫ\Документы\МОЁ\САМООБРАЗОВАНИЕ\конкурсы\2015-2016 уч. год\эко-ёлка\фото\для презентации\DSC_405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73238" y="2438400"/>
            <a:ext cx="2611494" cy="327214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3098801" y="567265"/>
            <a:ext cx="55964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Bookman Old Style" pitchFamily="18" charset="0"/>
              </a:rPr>
              <a:t>Украшаем голову куклы-ёлки</a:t>
            </a:r>
            <a:endParaRPr lang="ru-RU" sz="3600" b="1" dirty="0">
              <a:latin typeface="Bookman Old Style" pitchFamily="18" charset="0"/>
            </a:endParaRPr>
          </a:p>
        </p:txBody>
      </p:sp>
      <p:pic>
        <p:nvPicPr>
          <p:cNvPr id="10250" name="Picture 10" descr="D:\Юлия\МОЯ РАБОТА\ДОКУМЕНТЫ\Документы\МОЁ\САМООБРАЗОВАНИЕ\конкурсы\2015-2016 уч. год\эко-ёлка\фото\для презентации\DSC_405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97928" y="2864985"/>
            <a:ext cx="3175871" cy="32987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2" name="Picture 8" descr="D:\Юлия\МОЯ РАБОТА\ДОКУМЕНТЫ\Документы\МОЁ\САМООБРАЗОВАНИЕ\конкурсы\2015-2016 уч. год\эко-ёлка\фото\для презентации\DSC_40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35650" y="2692400"/>
            <a:ext cx="1846489" cy="35051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385" name="Рисунок 1" descr="jqhsb9yq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02625" y="692150"/>
            <a:ext cx="3478213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 descr="D:\Юлия\МОЯ РАБОТА\ДОКУМЕНТЫ\Документы\МОЁ\САМООБРАЗОВАНИЕ\конкурсы\2015-2016 уч. год\эко-ёлка\фото\для презентации\DSC_404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34533" y="1490134"/>
            <a:ext cx="1671638" cy="2971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268" name="Picture 4" descr="D:\Юлия\МОЯ РАБОТА\ДОКУМЕНТЫ\Документы\МОЁ\САМООБРАЗОВАНИЕ\конкурсы\2015-2016 уч. год\эко-ёлка\фото\для презентации\DSC_404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2850" y="1989666"/>
            <a:ext cx="1724025" cy="30649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269" name="Picture 5" descr="D:\Юлия\МОЯ РАБОТА\ДОКУМЕНТЫ\Документы\МОЁ\САМООБРАЗОВАНИЕ\конкурсы\2015-2016 уч. год\эко-ёлка\фото\для презентации\DSC_404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01148" y="2006600"/>
            <a:ext cx="1695223" cy="33019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270" name="Picture 6" descr="D:\Юлия\МОЯ РАБОТА\ДОКУМЕНТЫ\Документы\МОЁ\САМООБРАЗОВАНИЕ\конкурсы\2015-2016 уч. год\эко-ёлка\фото\для презентации\DSC_405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008380" y="1591733"/>
            <a:ext cx="1516743" cy="32512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271" name="Picture 7" descr="D:\Юлия\МОЯ РАБОТА\ДОКУМЕНТЫ\Документы\МОЁ\САМООБРАЗОВАНИЕ\конкурсы\2015-2016 уч. год\эко-ёлка\фото\для презентации\DSC_405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28534" y="2708444"/>
            <a:ext cx="1779192" cy="34806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3191934" y="558798"/>
            <a:ext cx="55964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Bookman Old Style" pitchFamily="18" charset="0"/>
              </a:rPr>
              <a:t>Готово!</a:t>
            </a:r>
            <a:endParaRPr lang="ru-RU" sz="3600" b="1" dirty="0">
              <a:latin typeface="Bookman Old Style" pitchFamily="18" charset="0"/>
            </a:endParaRPr>
          </a:p>
        </p:txBody>
      </p:sp>
      <p:pic>
        <p:nvPicPr>
          <p:cNvPr id="11" name="Рисунок 1" descr="jqhsb9yq.png"/>
          <p:cNvPicPr>
            <a:picLocks noChangeAspect="1"/>
          </p:cNvPicPr>
          <p:nvPr/>
        </p:nvPicPr>
        <p:blipFill>
          <a:blip r:embed="rId3" cstate="print"/>
          <a:srcRect r="34672" b="47553"/>
          <a:stretch>
            <a:fillRect/>
          </a:stretch>
        </p:blipFill>
        <p:spPr bwMode="auto">
          <a:xfrm>
            <a:off x="4673601" y="550594"/>
            <a:ext cx="3208866" cy="2370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" descr="jqhsb9yq.png"/>
          <p:cNvPicPr>
            <a:picLocks noChangeAspect="1"/>
          </p:cNvPicPr>
          <p:nvPr/>
        </p:nvPicPr>
        <p:blipFill>
          <a:blip r:embed="rId3" cstate="print"/>
          <a:srcRect r="34672" b="47553"/>
          <a:stretch>
            <a:fillRect/>
          </a:stretch>
        </p:blipFill>
        <p:spPr bwMode="auto">
          <a:xfrm>
            <a:off x="1329268" y="0"/>
            <a:ext cx="2861734" cy="2113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1" descr="jqhsb9yq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2625" y="692150"/>
            <a:ext cx="3478213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0" name="Picture 2" descr="D:\Юлия\МОЯ РАБОТА\ДОКУМЕНТЫ\Документы\МОЁ\САМООБРАЗОВАНИЕ\конкурсы\2015-2016 уч. год\эко-ёлка\фото\для презентации\DSC_4047.JPG"/>
          <p:cNvPicPr>
            <a:picLocks noChangeAspect="1" noChangeArrowheads="1"/>
          </p:cNvPicPr>
          <p:nvPr/>
        </p:nvPicPr>
        <p:blipFill>
          <a:blip r:embed="rId3" cstate="print"/>
          <a:srcRect t="4459" b="1953"/>
          <a:stretch>
            <a:fillRect/>
          </a:stretch>
        </p:blipFill>
        <p:spPr bwMode="auto">
          <a:xfrm>
            <a:off x="4436534" y="1269766"/>
            <a:ext cx="2954866" cy="49162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3073401" y="618065"/>
            <a:ext cx="6714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Bookman Old Style" pitchFamily="18" charset="0"/>
              </a:rPr>
              <a:t>Желаю творческих успехов!</a:t>
            </a:r>
            <a:endParaRPr lang="ru-RU" sz="3600" b="1" dirty="0">
              <a:latin typeface="Bookman Old Style" pitchFamily="18" charset="0"/>
            </a:endParaRPr>
          </a:p>
        </p:txBody>
      </p:sp>
      <p:pic>
        <p:nvPicPr>
          <p:cNvPr id="5" name="Рисунок 1" descr="jqhsb9yq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437093" y="692150"/>
            <a:ext cx="3478213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1" descr="jqhsb9yq.png"/>
          <p:cNvPicPr>
            <a:picLocks noChangeAspect="1"/>
          </p:cNvPicPr>
          <p:nvPr/>
        </p:nvPicPr>
        <p:blipFill>
          <a:blip r:embed="rId2" cstate="print"/>
          <a:srcRect r="34672" b="47553"/>
          <a:stretch>
            <a:fillRect/>
          </a:stretch>
        </p:blipFill>
        <p:spPr bwMode="auto">
          <a:xfrm rot="16200000">
            <a:off x="1443540" y="2835288"/>
            <a:ext cx="3564527" cy="2963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1" descr="jqhsb9yq.png"/>
          <p:cNvPicPr>
            <a:picLocks noChangeAspect="1"/>
          </p:cNvPicPr>
          <p:nvPr/>
        </p:nvPicPr>
        <p:blipFill>
          <a:blip r:embed="rId2" cstate="print"/>
          <a:srcRect r="34672" b="47553"/>
          <a:stretch>
            <a:fillRect/>
          </a:stretch>
        </p:blipFill>
        <p:spPr bwMode="auto">
          <a:xfrm rot="5400000" flipH="1">
            <a:off x="6692874" y="2809888"/>
            <a:ext cx="3564527" cy="2963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Рисунок 1" descr="jqhsb9yq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838" y="636588"/>
            <a:ext cx="3343275" cy="311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D:\Юлия\МОЯ РАБОТА\ДОКУМЕНТЫ\Документы\МОЁ\САМООБРАЗОВАНИЕ\конкурсы\2015-2016 уч. год\эко-ёлка\фото\для презентации\DSC_40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60222" y="1502834"/>
            <a:ext cx="7608711" cy="42799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3115734" y="736598"/>
            <a:ext cx="55964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Bookman Old Style" pitchFamily="18" charset="0"/>
              </a:rPr>
              <a:t>Материалы</a:t>
            </a:r>
            <a:endParaRPr lang="ru-RU" sz="3600" b="1" dirty="0">
              <a:latin typeface="Bookman Old Style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 rot="843748">
            <a:off x="4338862" y="3798849"/>
            <a:ext cx="521592" cy="42833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4605867" y="3937000"/>
            <a:ext cx="448733" cy="49953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1" descr="jqhsb9yq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2625" y="692150"/>
            <a:ext cx="3478213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D:\Юлия\МОЯ РАБОТА\ДОКУМЕНТЫ\Документы\МОЁ\САМООБРАЗОВАНИЕ\конкурсы\2015-2016 уч. год\эко-ёлка\фото\для презентации\DSC_40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09883" y="1676401"/>
            <a:ext cx="1562100" cy="4267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1" name="Picture 3" descr="D:\Юлия\МОЯ РАБОТА\ДОКУМЕНТЫ\Документы\МОЁ\САМООБРАЗОВАНИЕ\конкурсы\2015-2016 уч. год\эко-ёлка\фото\для презентации\DSC_40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5135" y="1685650"/>
            <a:ext cx="4453466" cy="43247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3234268" y="541865"/>
            <a:ext cx="55964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Bookman Old Style" pitchFamily="18" charset="0"/>
              </a:rPr>
              <a:t>Закрепляем на основу (лучше круглой формы)</a:t>
            </a:r>
            <a:endParaRPr lang="ru-RU" sz="3600" b="1" dirty="0">
              <a:latin typeface="Bookman Old Style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 rot="5400000">
            <a:off x="7251700" y="2865967"/>
            <a:ext cx="1185333" cy="584200"/>
          </a:xfrm>
          <a:prstGeom prst="roundRect">
            <a:avLst>
              <a:gd name="adj" fmla="val 36667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1" descr="jqhsb9yq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2625" y="692150"/>
            <a:ext cx="3478213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D:\Юлия\МОЯ РАБОТА\ДОКУМЕНТЫ\Документы\МОЁ\САМООБРАЗОВАНИЕ\конкурсы\2015-2016 уч. год\эко-ёлка\фото\для презентации\DSC_40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9785" y="1913464"/>
            <a:ext cx="2400300" cy="4267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075" name="Picture 3" descr="D:\Юлия\МОЯ РАБОТА\ДОКУМЕНТЫ\Документы\МОЁ\САМООБРАЗОВАНИЕ\конкурсы\2015-2016 уч. год\эко-ёлка\фото\для презентации\DSC_402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1591733" y="2499783"/>
            <a:ext cx="4267200" cy="24003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3073400" y="719665"/>
            <a:ext cx="55964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Bookman Old Style" pitchFamily="18" charset="0"/>
              </a:rPr>
              <a:t>Из картона делаем каркас платья</a:t>
            </a:r>
            <a:endParaRPr lang="ru-RU" sz="3600" b="1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1" descr="jqhsb9yq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2625" y="692150"/>
            <a:ext cx="3478213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D:\Юлия\МОЯ РАБОТА\ДОКУМЕНТЫ\Документы\МОЁ\САМООБРАЗОВАНИЕ\конкурсы\2015-2016 уч. год\эко-ёлка\фото\для презентации\DSC_40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0895" y="2446866"/>
            <a:ext cx="2085976" cy="37084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099" name="Picture 3" descr="D:\Юлия\МОЯ РАБОТА\ДОКУМЕНТЫ\Документы\МОЁ\САМООБРАЗОВАНИЕ\конкурсы\2015-2016 уч. год\эко-ёлка\фото\для презентации\DSC_40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78982" y="1473198"/>
            <a:ext cx="1885951" cy="33528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100" name="Picture 4" descr="D:\Юлия\МОЯ РАБОТА\ДОКУМЕНТЫ\Документы\МОЁ\САМООБРАЗОВАНИЕ\конкурсы\2015-2016 уч. год\эко-ёлка\фото\для презентации\DSC_403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7862" y="1913465"/>
            <a:ext cx="1995487" cy="35475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101" name="Picture 5" descr="D:\Юлия\МОЯ РАБОТА\ДОКУМЕНТЫ\Документы\МОЁ\САМООБРАЗОВАНИЕ\конкурсы\2015-2016 уч. год\эко-ёлка\фото\для презентации\DSC_403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69983" y="2302932"/>
            <a:ext cx="2057400" cy="3657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3158067" y="533398"/>
            <a:ext cx="55964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Bookman Old Style" pitchFamily="18" charset="0"/>
              </a:rPr>
              <a:t>Обклеиваем каркас зелёной бумагой</a:t>
            </a:r>
            <a:endParaRPr lang="ru-RU" sz="3600" b="1" dirty="0">
              <a:latin typeface="Bookman Old Style" pitchFamily="18" charset="0"/>
            </a:endParaRPr>
          </a:p>
        </p:txBody>
      </p:sp>
      <p:pic>
        <p:nvPicPr>
          <p:cNvPr id="8" name="Рисунок 1" descr="jqhsb9yq.png"/>
          <p:cNvPicPr>
            <a:picLocks noChangeAspect="1"/>
          </p:cNvPicPr>
          <p:nvPr/>
        </p:nvPicPr>
        <p:blipFill>
          <a:blip r:embed="rId2" cstate="print"/>
          <a:srcRect r="34672" b="47553"/>
          <a:stretch>
            <a:fillRect/>
          </a:stretch>
        </p:blipFill>
        <p:spPr bwMode="auto">
          <a:xfrm>
            <a:off x="1574800" y="4458286"/>
            <a:ext cx="2675466" cy="1976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1" descr="jqhsb9yq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2625" y="692150"/>
            <a:ext cx="3478213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D:\Юлия\МОЯ РАБОТА\ДОКУМЕНТЫ\Документы\МОЁ\САМООБРАЗОВАНИЕ\конкурсы\2015-2016 уч. год\эко-ёлка\фото\для презентации\DSC_40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71133" y="4347632"/>
            <a:ext cx="2878666" cy="16192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123" name="Picture 3" descr="D:\Юлия\МОЯ РАБОТА\ДОКУМЕНТЫ\Документы\МОЁ\САМООБРАЗОВАНИЕ\конкурсы\2015-2016 уч. год\эко-ёлка\фото\для презентации\DSC_403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679262" y="1885951"/>
            <a:ext cx="3751672" cy="211031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124" name="Picture 4" descr="D:\Юлия\МОЯ РАБОТА\ДОКУМЕНТЫ\Документы\МОЁ\САМООБРАЗОВАНИЕ\конкурсы\2015-2016 уч. год\эко-ёлка\фото\для презентации\DSC_4036.JPG"/>
          <p:cNvPicPr>
            <a:picLocks noChangeAspect="1" noChangeArrowheads="1"/>
          </p:cNvPicPr>
          <p:nvPr/>
        </p:nvPicPr>
        <p:blipFill>
          <a:blip r:embed="rId5" cstate="print"/>
          <a:srcRect r="31223"/>
          <a:stretch>
            <a:fillRect/>
          </a:stretch>
        </p:blipFill>
        <p:spPr bwMode="auto">
          <a:xfrm>
            <a:off x="5364001" y="3031066"/>
            <a:ext cx="3343760" cy="27347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125" name="Picture 5" descr="D:\Юлия\МОЯ РАБОТА\ДОКУМЕНТЫ\Документы\МОЁ\САМООБРАЗОВАНИЕ\конкурсы\2015-2016 уч. год\эко-ёлка\фото\для презентации\DSC_403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02267" y="2224086"/>
            <a:ext cx="3327400" cy="18716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583267" y="541864"/>
            <a:ext cx="659553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Bookman Old Style" pitchFamily="18" charset="0"/>
              </a:rPr>
              <a:t>Украшаем платье декоративными лепестками</a:t>
            </a:r>
            <a:endParaRPr lang="ru-RU" sz="3600" b="1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1" descr="jqhsb9yq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2625" y="692150"/>
            <a:ext cx="3478213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D:\Юлия\МОЯ РАБОТА\ДОКУМЕНТЫ\Документы\МОЁ\САМООБРАЗОВАНИЕ\конкурсы\2015-2016 уч. год\эко-ёлка\фото\для презентации\DSC_4041.JPG"/>
          <p:cNvPicPr>
            <a:picLocks noChangeAspect="1" noChangeArrowheads="1"/>
          </p:cNvPicPr>
          <p:nvPr/>
        </p:nvPicPr>
        <p:blipFill>
          <a:blip r:embed="rId3" cstate="print"/>
          <a:srcRect l="15776" t="21224" r="17476" b="3695"/>
          <a:stretch>
            <a:fillRect/>
          </a:stretch>
        </p:blipFill>
        <p:spPr bwMode="auto">
          <a:xfrm>
            <a:off x="2751667" y="1902475"/>
            <a:ext cx="6079067" cy="384639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3022601" y="1092198"/>
            <a:ext cx="55964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Bookman Old Style" pitchFamily="18" charset="0"/>
              </a:rPr>
              <a:t>1 ряд</a:t>
            </a:r>
            <a:endParaRPr lang="ru-RU" sz="3600" b="1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1" descr="jqhsb9yq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2625" y="692150"/>
            <a:ext cx="3478213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D:\Юлия\МОЯ РАБОТА\ДОКУМЕНТЫ\Документы\МОЁ\САМООБРАЗОВАНИЕ\конкурсы\2015-2016 уч. год\эко-ёлка\фото\для презентации\DSC_4042.JPG"/>
          <p:cNvPicPr>
            <a:picLocks noChangeAspect="1" noChangeArrowheads="1"/>
          </p:cNvPicPr>
          <p:nvPr/>
        </p:nvPicPr>
        <p:blipFill>
          <a:blip r:embed="rId3" cstate="print"/>
          <a:srcRect l="10141" t="51389" r="11552" b="3571"/>
          <a:stretch>
            <a:fillRect/>
          </a:stretch>
        </p:blipFill>
        <p:spPr bwMode="auto">
          <a:xfrm>
            <a:off x="3428999" y="1396047"/>
            <a:ext cx="4546600" cy="4649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988734" y="753532"/>
            <a:ext cx="55964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Bookman Old Style" pitchFamily="18" charset="0"/>
              </a:rPr>
              <a:t>2 ряд</a:t>
            </a:r>
            <a:endParaRPr lang="ru-RU" sz="3600" b="1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Picture 5" descr="D:\Юлия\МОЯ РАБОТА\ДОКУМЕНТЫ\Документы\МОЁ\САМООБРАЗОВАНИЕ\конкурсы\2015-2016 уч. год\эко-ёлка\фото\для презентации\DSC_40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6866" y="1883305"/>
            <a:ext cx="3090333" cy="17383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385" name="Рисунок 1" descr="jqhsb9yq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02625" y="692150"/>
            <a:ext cx="3478213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 descr="D:\Юлия\МОЯ РАБОТА\ДОКУМЕНТЫ\Документы\МОЁ\САМООБРАЗОВАНИЕ\конкурсы\2015-2016 уч. год\эко-ёлка\фото\для презентации\DSC_40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87782" y="939800"/>
            <a:ext cx="2200275" cy="3911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195" name="Picture 3" descr="D:\Юлия\МОЯ РАБОТА\ДОКУМЕНТЫ\Документы\МОЁ\САМООБРАЗОВАНИЕ\конкурсы\2015-2016 уч. год\эко-ёлка\фото\для презентации\DSC_404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04932" y="2065864"/>
            <a:ext cx="2209801" cy="39285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196" name="Picture 4" descr="D:\Юлия\МОЯ РАБОТА\ДОКУМЕНТЫ\Документы\МОЁ\САМООБРАЗОВАНИЕ\конкурсы\2015-2016 уч. год\эко-ёлка\фото\для презентации\DSC_404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40561" y="3429000"/>
            <a:ext cx="2976503" cy="167428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3141134" y="533398"/>
            <a:ext cx="55964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Bookman Old Style" pitchFamily="18" charset="0"/>
              </a:rPr>
              <a:t>Украшаем платье полностью</a:t>
            </a:r>
            <a:endParaRPr lang="ru-RU" sz="3600" b="1" dirty="0">
              <a:latin typeface="Bookman Old Style" pitchFamily="18" charset="0"/>
            </a:endParaRPr>
          </a:p>
        </p:txBody>
      </p:sp>
      <p:pic>
        <p:nvPicPr>
          <p:cNvPr id="9" name="Рисунок 1" descr="jqhsb9yq.png"/>
          <p:cNvPicPr>
            <a:picLocks noChangeAspect="1"/>
          </p:cNvPicPr>
          <p:nvPr/>
        </p:nvPicPr>
        <p:blipFill>
          <a:blip r:embed="rId3" cstate="print"/>
          <a:srcRect r="34672" b="47553"/>
          <a:stretch>
            <a:fillRect/>
          </a:stretch>
        </p:blipFill>
        <p:spPr bwMode="auto">
          <a:xfrm>
            <a:off x="1591734" y="5085935"/>
            <a:ext cx="2751666" cy="1357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3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375623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58</Words>
  <Application>Microsoft Office PowerPoint</Application>
  <PresentationFormat>Произвольный</PresentationFormat>
  <Paragraphs>17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Панова Валентина</dc:creator>
  <cp:lastModifiedBy>1</cp:lastModifiedBy>
  <cp:revision>15</cp:revision>
  <dcterms:created xsi:type="dcterms:W3CDTF">2015-11-27T17:54:50Z</dcterms:created>
  <dcterms:modified xsi:type="dcterms:W3CDTF">2020-01-21T14:44:37Z</dcterms:modified>
</cp:coreProperties>
</file>